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37" r:id="rId2"/>
    <p:sldId id="338" r:id="rId3"/>
    <p:sldId id="339" r:id="rId4"/>
    <p:sldId id="262" r:id="rId5"/>
    <p:sldId id="260" r:id="rId6"/>
    <p:sldId id="261" r:id="rId7"/>
    <p:sldId id="745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E87"/>
    <a:srgbClr val="900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92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7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67C88-3C96-F045-95B7-7DC499CF55A6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2093C-3653-D742-A755-44F4E7D08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252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Questio</a:t>
            </a:r>
            <a:r>
              <a:rPr lang="fr-FR" baseline="0" dirty="0"/>
              <a:t>n difficile ou seulement vous pouvez y répondre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151B1-8B61-4582-9710-F77740DF06B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472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B12E-71AF-044A-BBC4-A75BD538AC97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07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1C63-FE71-3D42-8B8E-E31CF1D9F209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57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5987-01C6-E24E-9ED1-60C7F5581C82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50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75D4-4831-2A4D-AFD1-CE56DDC33F6A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46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5E61-A832-444C-AE4A-02FCF137D381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60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B3AE-81E6-1B4F-AB2E-FDBA1B5E5349}" type="datetime1">
              <a:rPr lang="fr-FR" smtClean="0"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97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72B0-464D-1848-BC3D-A14ACC1AE16C}" type="datetime1">
              <a:rPr lang="fr-FR" smtClean="0"/>
              <a:t>04/01/2021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24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23B09-8746-E047-9B59-E194F0C44855}" type="datetime1">
              <a:rPr lang="fr-FR" smtClean="0"/>
              <a:t>04/01/2021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14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A312-AD34-7D4C-B024-FA16DD037EE6}" type="datetime1">
              <a:rPr lang="fr-FR" smtClean="0"/>
              <a:t>04/01/2021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17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C258-E275-4948-98BB-00E6E09C125F}" type="datetime1">
              <a:rPr lang="fr-FR" smtClean="0"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39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A3B-9885-194F-9CCE-D21DA9DDDCCB}" type="datetime1">
              <a:rPr lang="fr-FR" smtClean="0"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84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5BE05-7B03-5240-A50B-0B501A2978E7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21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831480" y="585480"/>
            <a:ext cx="28190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>
                <a:solidFill>
                  <a:srgbClr val="000090"/>
                </a:solidFill>
                <a:latin typeface="Miso Bold"/>
                <a:cs typeface="Miso Bold"/>
              </a:rPr>
              <a:t>Samedi 10 octobre 2020</a:t>
            </a:r>
          </a:p>
          <a:p>
            <a:pPr algn="r"/>
            <a:r>
              <a:rPr lang="fr-FR" sz="2400" b="1" dirty="0">
                <a:solidFill>
                  <a:srgbClr val="900C0A"/>
                </a:solidFill>
                <a:latin typeface="Miso Bold"/>
                <a:cs typeface="Miso Bold"/>
              </a:rPr>
              <a:t>AMIENS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669098" y="1933556"/>
            <a:ext cx="1981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>
                <a:solidFill>
                  <a:schemeClr val="accent6">
                    <a:lumMod val="75000"/>
                  </a:schemeClr>
                </a:solidFill>
                <a:latin typeface="Miso Bold"/>
                <a:cs typeface="Miso Bold"/>
              </a:rPr>
              <a:t>7</a:t>
            </a:r>
            <a:r>
              <a:rPr lang="fr-FR" sz="2400" baseline="30000">
                <a:solidFill>
                  <a:schemeClr val="accent6">
                    <a:lumMod val="75000"/>
                  </a:schemeClr>
                </a:solidFill>
                <a:latin typeface="Miso Bold"/>
                <a:cs typeface="Miso Bold"/>
              </a:rPr>
              <a:t>ème</a:t>
            </a:r>
            <a:r>
              <a:rPr lang="fr-FR" sz="2400">
                <a:solidFill>
                  <a:schemeClr val="accent6">
                    <a:lumMod val="75000"/>
                  </a:schemeClr>
                </a:solidFill>
                <a:latin typeface="Miso Bold"/>
                <a:cs typeface="Miso Bold"/>
              </a:rPr>
              <a:t> </a:t>
            </a:r>
            <a:r>
              <a:rPr lang="fr-FR" sz="2400" cap="all" dirty="0">
                <a:solidFill>
                  <a:schemeClr val="accent6">
                    <a:lumMod val="75000"/>
                  </a:schemeClr>
                </a:solidFill>
                <a:latin typeface="Miso Bold"/>
                <a:cs typeface="Miso Bold"/>
              </a:rPr>
              <a:t>édition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8567" y="5637314"/>
            <a:ext cx="819605" cy="508759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1284" y="5671124"/>
            <a:ext cx="657485" cy="47766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6251" y="5668413"/>
            <a:ext cx="621459" cy="480371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0556" y="5637314"/>
            <a:ext cx="1387023" cy="515745"/>
          </a:xfrm>
          <a:prstGeom prst="rect">
            <a:avLst/>
          </a:prstGeom>
        </p:spPr>
      </p:pic>
      <p:grpSp>
        <p:nvGrpSpPr>
          <p:cNvPr id="25" name="Grouper 24"/>
          <p:cNvGrpSpPr/>
          <p:nvPr/>
        </p:nvGrpSpPr>
        <p:grpSpPr>
          <a:xfrm>
            <a:off x="417966" y="370219"/>
            <a:ext cx="2788402" cy="2910929"/>
            <a:chOff x="417965" y="370219"/>
            <a:chExt cx="5607483" cy="5853886"/>
          </a:xfrm>
        </p:grpSpPr>
        <p:sp>
          <p:nvSpPr>
            <p:cNvPr id="2" name="Ellipse 1"/>
            <p:cNvSpPr/>
            <p:nvPr/>
          </p:nvSpPr>
          <p:spPr>
            <a:xfrm>
              <a:off x="639471" y="855702"/>
              <a:ext cx="5385977" cy="5368403"/>
            </a:xfrm>
            <a:prstGeom prst="ellipse">
              <a:avLst/>
            </a:prstGeom>
            <a:solidFill>
              <a:srgbClr val="00009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/>
            <p:nvPr/>
          </p:nvSpPr>
          <p:spPr>
            <a:xfrm>
              <a:off x="4592677" y="5106464"/>
              <a:ext cx="928399" cy="925370"/>
            </a:xfrm>
            <a:prstGeom prst="ellipse">
              <a:avLst/>
            </a:prstGeom>
            <a:solidFill>
              <a:srgbClr val="900C0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2511429" y="370219"/>
              <a:ext cx="974144" cy="97096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1169438" y="5234425"/>
              <a:ext cx="550832" cy="54903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417965" y="5783460"/>
              <a:ext cx="297479" cy="296509"/>
            </a:xfrm>
            <a:prstGeom prst="ellipse">
              <a:avLst/>
            </a:prstGeom>
            <a:solidFill>
              <a:srgbClr val="00009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1968311" y="1917201"/>
              <a:ext cx="2682615" cy="557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all" dirty="0">
                  <a:solidFill>
                    <a:schemeClr val="accent6">
                      <a:lumMod val="75000"/>
                    </a:schemeClr>
                  </a:solidFill>
                  <a:latin typeface="Miso"/>
                  <a:cs typeface="Miso"/>
                </a:rPr>
                <a:t>conférence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981401" y="2716811"/>
              <a:ext cx="465643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cap="all" dirty="0">
                  <a:solidFill>
                    <a:schemeClr val="bg1"/>
                  </a:solidFill>
                  <a:latin typeface="Miso"/>
                  <a:cs typeface="Miso"/>
                </a:rPr>
                <a:t>L’installation</a:t>
              </a:r>
            </a:p>
            <a:p>
              <a:pPr algn="ctr"/>
              <a:r>
                <a:rPr lang="fr-FR" sz="2000" cap="all" dirty="0">
                  <a:solidFill>
                    <a:schemeClr val="bg1"/>
                  </a:solidFill>
                  <a:latin typeface="Miso"/>
                  <a:cs typeface="Miso"/>
                </a:rPr>
                <a:t>Et si on en parlait ?</a:t>
              </a:r>
            </a:p>
          </p:txBody>
        </p:sp>
        <p:sp>
          <p:nvSpPr>
            <p:cNvPr id="11" name="Ellipse 10"/>
            <p:cNvSpPr/>
            <p:nvPr/>
          </p:nvSpPr>
          <p:spPr>
            <a:xfrm>
              <a:off x="5534001" y="2098712"/>
              <a:ext cx="297479" cy="296509"/>
            </a:xfrm>
            <a:prstGeom prst="ellipse">
              <a:avLst/>
            </a:prstGeom>
            <a:solidFill>
              <a:srgbClr val="900C0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490731" y="3143578"/>
              <a:ext cx="297479" cy="29650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6" name="ZoneTexte 25"/>
          <p:cNvSpPr txBox="1"/>
          <p:nvPr/>
        </p:nvSpPr>
        <p:spPr>
          <a:xfrm>
            <a:off x="512439" y="3509133"/>
            <a:ext cx="8138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chemeClr val="accent6">
                    <a:lumMod val="75000"/>
                  </a:schemeClr>
                </a:solidFill>
                <a:latin typeface="Miso Bold"/>
                <a:cs typeface="Miso Bold"/>
              </a:rPr>
              <a:t>Quand s’installer ?</a:t>
            </a:r>
            <a:endParaRPr lang="fr-FR" sz="6000" cap="all" dirty="0">
              <a:solidFill>
                <a:schemeClr val="accent6">
                  <a:lumMod val="75000"/>
                </a:schemeClr>
              </a:solidFill>
              <a:latin typeface="Miso Bold"/>
              <a:cs typeface="Miso Bold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17967" y="4458271"/>
            <a:ext cx="8232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0090"/>
                </a:solidFill>
              </a:rPr>
              <a:t>Dr Dominique PROISY, URPS Médecins Libéraux Hauts-de-France</a:t>
            </a:r>
          </a:p>
          <a:p>
            <a:pPr algn="ctr"/>
            <a:r>
              <a:rPr lang="fr-FR" sz="1400" dirty="0">
                <a:solidFill>
                  <a:srgbClr val="000090"/>
                </a:solidFill>
              </a:rPr>
              <a:t>Drs May FIANI et Séverine FILLATRE, Département de Médecine Générale d’Amiens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3C8D9A4-4EA3-6A40-86B3-63DC668A7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817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Quand s’installer ?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2852936"/>
            <a:ext cx="442912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119CA6DE-7451-9643-B78A-8B8E56FA8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5229200"/>
            <a:ext cx="186831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E738E41-D19F-E441-8345-2CF41729E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15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99592" y="2348880"/>
            <a:ext cx="7408333" cy="3450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Obtention du DES :</a:t>
            </a:r>
          </a:p>
          <a:p>
            <a:pPr marL="0" indent="0">
              <a:buNone/>
            </a:pPr>
            <a:r>
              <a:rPr lang="fr-FR" dirty="0"/>
              <a:t>	Thèse soutenue (max 6 ans après début internat)</a:t>
            </a:r>
          </a:p>
          <a:p>
            <a:pPr marL="0" indent="0">
              <a:buNone/>
            </a:pPr>
            <a:r>
              <a:rPr lang="fr-FR" dirty="0"/>
              <a:t>	Commission DES passée : Octobre / avril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Remplacement ? </a:t>
            </a:r>
            <a:r>
              <a:rPr lang="fr-FR" dirty="0" err="1"/>
              <a:t>Recertification</a:t>
            </a:r>
            <a:r>
              <a:rPr lang="fr-FR" dirty="0"/>
              <a:t> ?</a:t>
            </a:r>
          </a:p>
          <a:p>
            <a:pPr marL="0" indent="0">
              <a:buNone/>
            </a:pPr>
            <a:r>
              <a:rPr lang="fr-FR" dirty="0"/>
              <a:t>Rencontre / projet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partir de quand ?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38770A9-C3BC-1443-9B26-6824F2EB6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2891" y="136816"/>
            <a:ext cx="186831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960C35-9B29-9642-9329-25CD1ADEC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15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Compétences</a:t>
            </a:r>
          </a:p>
          <a:p>
            <a:pPr marL="0" indent="0">
              <a:buNone/>
            </a:pPr>
            <a:r>
              <a:rPr lang="fr-FR" dirty="0"/>
              <a:t>Administratif, gestion du personnel</a:t>
            </a:r>
          </a:p>
          <a:p>
            <a:pPr marL="0" indent="0">
              <a:buNone/>
            </a:pPr>
            <a:r>
              <a:rPr lang="fr-FR" dirty="0"/>
              <a:t>Se tromper…. </a:t>
            </a:r>
          </a:p>
          <a:p>
            <a:pPr marL="0" indent="0">
              <a:buNone/>
            </a:pPr>
            <a:r>
              <a:rPr lang="fr-FR" dirty="0"/>
              <a:t>Désinstallation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Craintes ?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6703444-5569-3448-9C12-293E177F6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5229200"/>
            <a:ext cx="186831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65898A-1ACB-0B47-84F7-90651206C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216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3140968"/>
            <a:ext cx="4609216" cy="306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018829" y="1098633"/>
            <a:ext cx="3808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Projet professionnel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742348" y="1827413"/>
            <a:ext cx="3056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Projet personnel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39552" y="3163916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Opportunités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50ADF16F-03A1-E344-A102-450F28796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5229200"/>
            <a:ext cx="186831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295ED30-2759-0346-9AA1-52FCB0F94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091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Etre prêt…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2852936"/>
            <a:ext cx="4830534" cy="2539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875EBA6A-6B79-FC41-84E3-A9EF8FDBB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5229200"/>
            <a:ext cx="186831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3F5245B-B3C9-4F40-82E4-2003A1153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2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r 24"/>
          <p:cNvGrpSpPr/>
          <p:nvPr/>
        </p:nvGrpSpPr>
        <p:grpSpPr>
          <a:xfrm>
            <a:off x="417966" y="370219"/>
            <a:ext cx="2788402" cy="2910929"/>
            <a:chOff x="417965" y="370219"/>
            <a:chExt cx="5607483" cy="5853886"/>
          </a:xfrm>
        </p:grpSpPr>
        <p:sp>
          <p:nvSpPr>
            <p:cNvPr id="2" name="Ellipse 1"/>
            <p:cNvSpPr/>
            <p:nvPr/>
          </p:nvSpPr>
          <p:spPr>
            <a:xfrm>
              <a:off x="639471" y="855702"/>
              <a:ext cx="5385977" cy="5368403"/>
            </a:xfrm>
            <a:prstGeom prst="ellipse">
              <a:avLst/>
            </a:prstGeom>
            <a:solidFill>
              <a:srgbClr val="00009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/>
            <p:nvPr/>
          </p:nvSpPr>
          <p:spPr>
            <a:xfrm>
              <a:off x="4592677" y="5106464"/>
              <a:ext cx="928399" cy="925370"/>
            </a:xfrm>
            <a:prstGeom prst="ellipse">
              <a:avLst/>
            </a:prstGeom>
            <a:solidFill>
              <a:srgbClr val="900C0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2511429" y="370219"/>
              <a:ext cx="974144" cy="97096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1169438" y="5234425"/>
              <a:ext cx="550832" cy="54903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417965" y="5783460"/>
              <a:ext cx="297479" cy="296509"/>
            </a:xfrm>
            <a:prstGeom prst="ellipse">
              <a:avLst/>
            </a:prstGeom>
            <a:solidFill>
              <a:srgbClr val="00009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2063301" y="1872002"/>
              <a:ext cx="2529376" cy="557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all" dirty="0">
                  <a:solidFill>
                    <a:schemeClr val="accent6">
                      <a:lumMod val="75000"/>
                    </a:schemeClr>
                  </a:solidFill>
                  <a:latin typeface="Miso"/>
                  <a:cs typeface="Miso"/>
                </a:rPr>
                <a:t>conférence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981401" y="2716811"/>
              <a:ext cx="465643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cap="all" dirty="0">
                  <a:solidFill>
                    <a:schemeClr val="bg1"/>
                  </a:solidFill>
                  <a:latin typeface="Miso"/>
                  <a:cs typeface="Miso"/>
                </a:rPr>
                <a:t>L’installation</a:t>
              </a:r>
            </a:p>
            <a:p>
              <a:pPr algn="ctr"/>
              <a:r>
                <a:rPr lang="fr-FR" sz="2000" cap="all" dirty="0">
                  <a:solidFill>
                    <a:schemeClr val="bg1"/>
                  </a:solidFill>
                  <a:latin typeface="Miso"/>
                  <a:cs typeface="Miso"/>
                </a:rPr>
                <a:t>Et si on en parlait ?</a:t>
              </a:r>
            </a:p>
          </p:txBody>
        </p:sp>
        <p:sp>
          <p:nvSpPr>
            <p:cNvPr id="11" name="Ellipse 10"/>
            <p:cNvSpPr/>
            <p:nvPr/>
          </p:nvSpPr>
          <p:spPr>
            <a:xfrm>
              <a:off x="5534001" y="2098712"/>
              <a:ext cx="297479" cy="296509"/>
            </a:xfrm>
            <a:prstGeom prst="ellipse">
              <a:avLst/>
            </a:prstGeom>
            <a:solidFill>
              <a:srgbClr val="900C0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490731" y="3143578"/>
              <a:ext cx="297479" cy="29650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6" name="ZoneTexte 25"/>
          <p:cNvSpPr txBox="1"/>
          <p:nvPr/>
        </p:nvSpPr>
        <p:spPr>
          <a:xfrm>
            <a:off x="565892" y="3910996"/>
            <a:ext cx="8138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chemeClr val="accent6">
                    <a:lumMod val="75000"/>
                  </a:schemeClr>
                </a:solidFill>
                <a:latin typeface="Miso Bold"/>
                <a:cs typeface="Miso Bold"/>
              </a:rPr>
              <a:t>QUESTIONS / REMARQUES</a:t>
            </a:r>
            <a:endParaRPr lang="fr-FR" sz="6000" cap="all" dirty="0">
              <a:solidFill>
                <a:schemeClr val="accent6">
                  <a:lumMod val="75000"/>
                </a:schemeClr>
              </a:solidFill>
              <a:latin typeface="Miso Bold"/>
              <a:cs typeface="Miso Bold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F68BC2D-49C8-9D4A-B644-E3E5C0058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1264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123</Words>
  <Application>Microsoft Macintosh PowerPoint</Application>
  <PresentationFormat>Affichage à l'écran (4:3)</PresentationFormat>
  <Paragraphs>40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Miso</vt:lpstr>
      <vt:lpstr>Miso Bold</vt:lpstr>
      <vt:lpstr>Thème Office</vt:lpstr>
      <vt:lpstr>Présentation PowerPoint</vt:lpstr>
      <vt:lpstr>Quand s’installer ?</vt:lpstr>
      <vt:lpstr>A partir de quand ?</vt:lpstr>
      <vt:lpstr>Craintes ?</vt:lpstr>
      <vt:lpstr>Présentation PowerPoint</vt:lpstr>
      <vt:lpstr>Etre prêt…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aude</dc:creator>
  <cp:lastModifiedBy>Microsoft Office User</cp:lastModifiedBy>
  <cp:revision>33</cp:revision>
  <dcterms:created xsi:type="dcterms:W3CDTF">2018-05-29T16:56:58Z</dcterms:created>
  <dcterms:modified xsi:type="dcterms:W3CDTF">2021-01-04T14:19:53Z</dcterms:modified>
</cp:coreProperties>
</file>